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96" r:id="rId2"/>
    <p:sldId id="297" r:id="rId3"/>
    <p:sldId id="256" r:id="rId4"/>
    <p:sldId id="298" r:id="rId5"/>
    <p:sldId id="299" r:id="rId6"/>
    <p:sldId id="300" r:id="rId7"/>
    <p:sldId id="301" r:id="rId8"/>
    <p:sldId id="289" r:id="rId9"/>
    <p:sldId id="303" r:id="rId10"/>
    <p:sldId id="304" r:id="rId11"/>
    <p:sldId id="302" r:id="rId12"/>
    <p:sldId id="290" r:id="rId13"/>
    <p:sldId id="305" r:id="rId14"/>
    <p:sldId id="306" r:id="rId15"/>
    <p:sldId id="307" r:id="rId16"/>
    <p:sldId id="308" r:id="rId17"/>
    <p:sldId id="309" r:id="rId18"/>
    <p:sldId id="291" r:id="rId19"/>
    <p:sldId id="311" r:id="rId20"/>
    <p:sldId id="279" r:id="rId21"/>
    <p:sldId id="312" r:id="rId22"/>
    <p:sldId id="313" r:id="rId23"/>
    <p:sldId id="314" r:id="rId24"/>
    <p:sldId id="273" r:id="rId25"/>
    <p:sldId id="343" r:id="rId26"/>
    <p:sldId id="344" r:id="rId27"/>
    <p:sldId id="345" r:id="rId28"/>
    <p:sldId id="270" r:id="rId29"/>
    <p:sldId id="315" r:id="rId30"/>
    <p:sldId id="316" r:id="rId31"/>
    <p:sldId id="317" r:id="rId32"/>
    <p:sldId id="318" r:id="rId33"/>
    <p:sldId id="282" r:id="rId34"/>
    <p:sldId id="319" r:id="rId35"/>
    <p:sldId id="292" r:id="rId36"/>
    <p:sldId id="320" r:id="rId37"/>
    <p:sldId id="321" r:id="rId38"/>
    <p:sldId id="322" r:id="rId39"/>
    <p:sldId id="285" r:id="rId40"/>
    <p:sldId id="324" r:id="rId41"/>
    <p:sldId id="325" r:id="rId42"/>
    <p:sldId id="326" r:id="rId43"/>
    <p:sldId id="293" r:id="rId44"/>
    <p:sldId id="327" r:id="rId45"/>
    <p:sldId id="328" r:id="rId46"/>
    <p:sldId id="329" r:id="rId47"/>
    <p:sldId id="294" r:id="rId48"/>
    <p:sldId id="330" r:id="rId49"/>
    <p:sldId id="288" r:id="rId50"/>
    <p:sldId id="331" r:id="rId51"/>
    <p:sldId id="332" r:id="rId52"/>
    <p:sldId id="333" r:id="rId53"/>
    <p:sldId id="334" r:id="rId54"/>
    <p:sldId id="261" r:id="rId55"/>
    <p:sldId id="262" r:id="rId56"/>
    <p:sldId id="335" r:id="rId57"/>
    <p:sldId id="263" r:id="rId58"/>
    <p:sldId id="336" r:id="rId59"/>
    <p:sldId id="338" r:id="rId60"/>
    <p:sldId id="295" r:id="rId61"/>
    <p:sldId id="339" r:id="rId62"/>
    <p:sldId id="340" r:id="rId63"/>
    <p:sldId id="342" r:id="rId6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39" autoAdjust="0"/>
    <p:restoredTop sz="94660"/>
  </p:normalViewPr>
  <p:slideViewPr>
    <p:cSldViewPr>
      <p:cViewPr>
        <p:scale>
          <a:sx n="40" d="100"/>
          <a:sy n="40" d="100"/>
        </p:scale>
        <p:origin x="-1716" y="-7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59FAC-8ED8-461F-8319-1E71FB150F72}" type="datetimeFigureOut">
              <a:rPr lang="de-DE" smtClean="0"/>
              <a:t>13.10.2017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19BE5-15AC-492B-9A06-28DAF8395D6A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5C0F-E8BA-48BF-B2AC-DD5376FB363D}" type="datetimeFigureOut">
              <a:rPr lang="de-DE" smtClean="0"/>
              <a:t>13.10.2017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FA82-EBC8-4969-8D38-B7F850E81C2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5C0F-E8BA-48BF-B2AC-DD5376FB363D}" type="datetimeFigureOut">
              <a:rPr lang="de-DE" smtClean="0"/>
              <a:t>13.10.2017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FA82-EBC8-4969-8D38-B7F850E81C2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5C0F-E8BA-48BF-B2AC-DD5376FB363D}" type="datetimeFigureOut">
              <a:rPr lang="de-DE" smtClean="0"/>
              <a:t>13.10.2017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FA82-EBC8-4969-8D38-B7F850E81C2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5C0F-E8BA-48BF-B2AC-DD5376FB363D}" type="datetimeFigureOut">
              <a:rPr lang="de-DE" smtClean="0"/>
              <a:t>13.10.2017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FA82-EBC8-4969-8D38-B7F850E81C2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5C0F-E8BA-48BF-B2AC-DD5376FB363D}" type="datetimeFigureOut">
              <a:rPr lang="de-DE" smtClean="0"/>
              <a:t>13.10.2017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FA82-EBC8-4969-8D38-B7F850E81C2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5C0F-E8BA-48BF-B2AC-DD5376FB363D}" type="datetimeFigureOut">
              <a:rPr lang="de-DE" smtClean="0"/>
              <a:t>13.10.2017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FA82-EBC8-4969-8D38-B7F850E81C2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5C0F-E8BA-48BF-B2AC-DD5376FB363D}" type="datetimeFigureOut">
              <a:rPr lang="de-DE" smtClean="0"/>
              <a:t>13.10.2017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FA82-EBC8-4969-8D38-B7F850E81C2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5C0F-E8BA-48BF-B2AC-DD5376FB363D}" type="datetimeFigureOut">
              <a:rPr lang="de-DE" smtClean="0"/>
              <a:t>13.10.2017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FA82-EBC8-4969-8D38-B7F850E81C2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5C0F-E8BA-48BF-B2AC-DD5376FB363D}" type="datetimeFigureOut">
              <a:rPr lang="de-DE" smtClean="0"/>
              <a:t>13.10.2017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FA82-EBC8-4969-8D38-B7F850E81C2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5C0F-E8BA-48BF-B2AC-DD5376FB363D}" type="datetimeFigureOut">
              <a:rPr lang="de-DE" smtClean="0"/>
              <a:t>13.10.2017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FA82-EBC8-4969-8D38-B7F850E81C2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5C0F-E8BA-48BF-B2AC-DD5376FB363D}" type="datetimeFigureOut">
              <a:rPr lang="de-DE" smtClean="0"/>
              <a:t>13.10.2017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FA82-EBC8-4969-8D38-B7F850E81C2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75C0F-E8BA-48BF-B2AC-DD5376FB363D}" type="datetimeFigureOut">
              <a:rPr lang="de-DE" smtClean="0"/>
              <a:t>13.10.2017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8FA82-EBC8-4969-8D38-B7F850E81C25}" type="slidenum">
              <a:rPr lang="de-DE" smtClean="0"/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whs-hn.de/images/stories/header_wh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98131"/>
            <a:ext cx="9144000" cy="2359869"/>
          </a:xfrm>
          <a:prstGeom prst="rect">
            <a:avLst/>
          </a:prstGeom>
          <a:noFill/>
        </p:spPr>
      </p:pic>
      <p:sp>
        <p:nvSpPr>
          <p:cNvPr id="3" name="Rechteck 2"/>
          <p:cNvSpPr/>
          <p:nvPr/>
        </p:nvSpPr>
        <p:spPr>
          <a:xfrm>
            <a:off x="971600" y="404664"/>
            <a:ext cx="727410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de-DE" sz="5400" b="1" cap="none" spc="0" dirty="0" smtClean="0">
                <a:ln/>
                <a:solidFill>
                  <a:schemeClr val="accent3"/>
                </a:solidFill>
                <a:effectLst/>
              </a:rPr>
              <a:t>Eltern-Schüler-Werkstatt</a:t>
            </a:r>
          </a:p>
          <a:p>
            <a:pPr algn="ctr"/>
            <a:r>
              <a:rPr lang="de-DE" sz="5400" b="1" dirty="0" smtClean="0">
                <a:ln/>
                <a:solidFill>
                  <a:schemeClr val="accent3"/>
                </a:solidFill>
              </a:rPr>
              <a:t>14. Oktober 2017</a:t>
            </a:r>
            <a:endParaRPr lang="de-DE" sz="5400" b="1" cap="none" spc="0" dirty="0" smtClean="0">
              <a:ln/>
              <a:solidFill>
                <a:schemeClr val="accent3"/>
              </a:solidFill>
              <a:effectLst/>
            </a:endParaRPr>
          </a:p>
          <a:p>
            <a:pPr algn="ctr"/>
            <a:endParaRPr lang="de-DE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23528" y="2204864"/>
            <a:ext cx="882047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de-DE" sz="3600" b="1" cap="none" spc="0" dirty="0" smtClean="0">
                <a:ln/>
                <a:solidFill>
                  <a:schemeClr val="accent3"/>
                </a:solidFill>
                <a:effectLst/>
              </a:rPr>
              <a:t>11 Workshops „Abenteuer Beruf“</a:t>
            </a:r>
            <a:endParaRPr lang="de-DE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23528" y="3645024"/>
            <a:ext cx="882047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de-DE" sz="3600" b="1" cap="none" spc="0" dirty="0" smtClean="0">
                <a:ln/>
                <a:solidFill>
                  <a:schemeClr val="accent3"/>
                </a:solidFill>
                <a:effectLst/>
              </a:rPr>
              <a:t>4 „Camps“ zum Thema Bewerbung, Kl. 9 &amp; 10</a:t>
            </a:r>
            <a:endParaRPr lang="de-DE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23528" y="2926685"/>
            <a:ext cx="882047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de-DE" sz="3600" b="1" dirty="0" smtClean="0">
                <a:ln/>
                <a:solidFill>
                  <a:schemeClr val="accent3"/>
                </a:solidFill>
              </a:rPr>
              <a:t>2</a:t>
            </a:r>
            <a:r>
              <a:rPr lang="de-DE" sz="3600" b="1" cap="none" spc="0" dirty="0" smtClean="0">
                <a:ln/>
                <a:solidFill>
                  <a:schemeClr val="accent3"/>
                </a:solidFill>
                <a:effectLst/>
              </a:rPr>
              <a:t> Workshops „Praktikum“ für Klasse 8</a:t>
            </a:r>
            <a:endParaRPr lang="de-DE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leischerbw.de/uploads/assets/gfx/fMark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3992"/>
            <a:ext cx="1691680" cy="2000872"/>
          </a:xfrm>
          <a:prstGeom prst="rect">
            <a:avLst/>
          </a:prstGeom>
          <a:noFill/>
        </p:spPr>
      </p:pic>
      <p:pic>
        <p:nvPicPr>
          <p:cNvPr id="3" name="Grafik 2" descr="IMG_92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1052736"/>
            <a:ext cx="6624736" cy="4416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leischerbw.de/uploads/assets/gfx/fMark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3992"/>
            <a:ext cx="1691680" cy="2000872"/>
          </a:xfrm>
          <a:prstGeom prst="rect">
            <a:avLst/>
          </a:prstGeom>
          <a:noFill/>
        </p:spPr>
      </p:pic>
      <p:pic>
        <p:nvPicPr>
          <p:cNvPr id="3" name="Grafik 2" descr="IMG_92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1628800"/>
            <a:ext cx="6480720" cy="432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t="12200" r="75494" b="67850"/>
          <a:stretch>
            <a:fillRect/>
          </a:stretch>
        </p:blipFill>
        <p:spPr bwMode="auto">
          <a:xfrm>
            <a:off x="0" y="0"/>
            <a:ext cx="298782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4" descr="IMG_9188 - Kop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1484784"/>
            <a:ext cx="5975648" cy="3983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12200" r="75494" b="67850"/>
          <a:stretch>
            <a:fillRect/>
          </a:stretch>
        </p:blipFill>
        <p:spPr bwMode="auto">
          <a:xfrm>
            <a:off x="0" y="0"/>
            <a:ext cx="298782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Grafik 2" descr="IMG_9196 - Kop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1772816"/>
            <a:ext cx="6916824" cy="4611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12200" r="75494" b="67850"/>
          <a:stretch>
            <a:fillRect/>
          </a:stretch>
        </p:blipFill>
        <p:spPr bwMode="auto">
          <a:xfrm>
            <a:off x="0" y="0"/>
            <a:ext cx="298782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Grafik 2" descr="IMG_9194 - Kop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1556791"/>
            <a:ext cx="6876256" cy="4584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12200" r="75494" b="67850"/>
          <a:stretch>
            <a:fillRect/>
          </a:stretch>
        </p:blipFill>
        <p:spPr bwMode="auto">
          <a:xfrm>
            <a:off x="0" y="0"/>
            <a:ext cx="298782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Grafik 2" descr="IMG_9193 - Kop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556792"/>
            <a:ext cx="7416824" cy="4944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12200" r="75494" b="67850"/>
          <a:stretch>
            <a:fillRect/>
          </a:stretch>
        </p:blipFill>
        <p:spPr bwMode="auto">
          <a:xfrm>
            <a:off x="0" y="0"/>
            <a:ext cx="298782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Grafik 2" descr="IMG_9192 - Kop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1844824"/>
            <a:ext cx="6552728" cy="4368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12200" r="75494" b="67850"/>
          <a:stretch>
            <a:fillRect/>
          </a:stretch>
        </p:blipFill>
        <p:spPr bwMode="auto">
          <a:xfrm>
            <a:off x="0" y="0"/>
            <a:ext cx="298782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Grafik 2" descr="IMG_9190 - Kop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268760"/>
            <a:ext cx="7452828" cy="496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LebensWerkstatt"/>
          <p:cNvPicPr>
            <a:picLocks noChangeAspect="1" noChangeArrowheads="1"/>
          </p:cNvPicPr>
          <p:nvPr/>
        </p:nvPicPr>
        <p:blipFill>
          <a:blip r:embed="rId2" cstate="print"/>
          <a:srcRect r="78476"/>
          <a:stretch>
            <a:fillRect/>
          </a:stretch>
        </p:blipFill>
        <p:spPr bwMode="auto">
          <a:xfrm>
            <a:off x="11559" y="-27384"/>
            <a:ext cx="1968153" cy="1990725"/>
          </a:xfrm>
          <a:prstGeom prst="rect">
            <a:avLst/>
          </a:prstGeom>
          <a:noFill/>
        </p:spPr>
      </p:pic>
      <p:pic>
        <p:nvPicPr>
          <p:cNvPr id="3" name="Grafik 2" descr="DSC_02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2348880"/>
            <a:ext cx="6300192" cy="42001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02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2420888"/>
            <a:ext cx="5445072" cy="36300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LebensWerkstatt"/>
          <p:cNvPicPr>
            <a:picLocks noChangeAspect="1" noChangeArrowheads="1"/>
          </p:cNvPicPr>
          <p:nvPr/>
        </p:nvPicPr>
        <p:blipFill>
          <a:blip r:embed="rId3" cstate="print"/>
          <a:srcRect r="78476"/>
          <a:stretch>
            <a:fillRect/>
          </a:stretch>
        </p:blipFill>
        <p:spPr bwMode="auto">
          <a:xfrm>
            <a:off x="11559" y="-27384"/>
            <a:ext cx="1968153" cy="1990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928584" y="-99392"/>
            <a:ext cx="7411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de-DE" sz="5400" b="1" cap="none" spc="0" dirty="0" smtClean="0">
                <a:ln/>
                <a:solidFill>
                  <a:schemeClr val="accent3"/>
                </a:solidFill>
                <a:effectLst/>
              </a:rPr>
              <a:t>Die Workshop-Ausrichter</a:t>
            </a:r>
            <a:endParaRPr lang="de-DE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3" name="Picture 2" descr="Logo: Südwestdeutsche Salzwerke A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44108"/>
            <a:ext cx="1584176" cy="959306"/>
          </a:xfrm>
          <a:prstGeom prst="rect">
            <a:avLst/>
          </a:prstGeom>
          <a:noFill/>
        </p:spPr>
      </p:pic>
      <p:pic>
        <p:nvPicPr>
          <p:cNvPr id="4" name="Picture 2" descr="http://fleischerbw.de/uploads/assets/gfx/fMark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8423" y="856108"/>
            <a:ext cx="791449" cy="936104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3544" t="12200" r="77557" b="67850"/>
          <a:stretch>
            <a:fillRect/>
          </a:stretch>
        </p:blipFill>
        <p:spPr bwMode="auto">
          <a:xfrm>
            <a:off x="3832971" y="784100"/>
            <a:ext cx="1819149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LebensWerkstatt"/>
          <p:cNvPicPr>
            <a:picLocks noChangeAspect="1" noChangeArrowheads="1"/>
          </p:cNvPicPr>
          <p:nvPr/>
        </p:nvPicPr>
        <p:blipFill>
          <a:blip r:embed="rId5" cstate="print"/>
          <a:srcRect r="78476"/>
          <a:stretch>
            <a:fillRect/>
          </a:stretch>
        </p:blipFill>
        <p:spPr bwMode="auto">
          <a:xfrm>
            <a:off x="7812360" y="856108"/>
            <a:ext cx="1008112" cy="936104"/>
          </a:xfrm>
          <a:prstGeom prst="rect">
            <a:avLst/>
          </a:prstGeom>
          <a:noFill/>
        </p:spPr>
      </p:pic>
      <p:grpSp>
        <p:nvGrpSpPr>
          <p:cNvPr id="10" name="Gruppieren 9"/>
          <p:cNvGrpSpPr/>
          <p:nvPr/>
        </p:nvGrpSpPr>
        <p:grpSpPr>
          <a:xfrm>
            <a:off x="5940152" y="784100"/>
            <a:ext cx="1512168" cy="1008112"/>
            <a:chOff x="1835696" y="2996952"/>
            <a:chExt cx="2376264" cy="1556792"/>
          </a:xfrm>
        </p:grpSpPr>
        <p:sp>
          <p:nvSpPr>
            <p:cNvPr id="8" name="Rechteck 7"/>
            <p:cNvSpPr/>
            <p:nvPr/>
          </p:nvSpPr>
          <p:spPr>
            <a:xfrm>
              <a:off x="1835696" y="2996952"/>
              <a:ext cx="2376264" cy="15567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Picture 4" descr="http://www.thyssenkrupp.com/lib/images/basis/Logo_TK_2x_tablet.png"/>
            <p:cNvPicPr>
              <a:picLocks noChangeAspect="1" noChangeArrowheads="1"/>
            </p:cNvPicPr>
            <p:nvPr/>
          </p:nvPicPr>
          <p:blipFill>
            <a:blip r:embed="rId6" cstate="print"/>
            <a:srcRect r="72258"/>
            <a:stretch>
              <a:fillRect/>
            </a:stretch>
          </p:blipFill>
          <p:spPr bwMode="auto">
            <a:xfrm>
              <a:off x="1986624" y="3063767"/>
              <a:ext cx="2153328" cy="1357598"/>
            </a:xfrm>
            <a:prstGeom prst="rect">
              <a:avLst/>
            </a:prstGeom>
            <a:noFill/>
          </p:spPr>
        </p:pic>
      </p:grpSp>
      <p:pic>
        <p:nvPicPr>
          <p:cNvPr id="11" name="Picture 6" descr="Audi"/>
          <p:cNvPicPr>
            <a:picLocks noChangeAspect="1" noChangeArrowheads="1"/>
          </p:cNvPicPr>
          <p:nvPr/>
        </p:nvPicPr>
        <p:blipFill>
          <a:blip r:embed="rId7" cstate="print"/>
          <a:srcRect t="11676" b="14130"/>
          <a:stretch>
            <a:fillRect/>
          </a:stretch>
        </p:blipFill>
        <p:spPr bwMode="auto">
          <a:xfrm>
            <a:off x="323528" y="1916832"/>
            <a:ext cx="1358760" cy="1008112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/>
          <a:srcRect l="69984" t="13250" r="18204" b="79400"/>
          <a:stretch>
            <a:fillRect/>
          </a:stretch>
        </p:blipFill>
        <p:spPr bwMode="auto">
          <a:xfrm>
            <a:off x="1763688" y="1916832"/>
            <a:ext cx="2952328" cy="103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https://www.polizei-bw.de/_layouts/Images/PO.HeadLogo/ImagePart_left.jpg"/>
          <p:cNvPicPr>
            <a:picLocks noChangeAspect="1" noChangeArrowheads="1"/>
          </p:cNvPicPr>
          <p:nvPr/>
        </p:nvPicPr>
        <p:blipFill>
          <a:blip r:embed="rId9" cstate="print"/>
          <a:srcRect r="3218"/>
          <a:stretch>
            <a:fillRect/>
          </a:stretch>
        </p:blipFill>
        <p:spPr bwMode="auto">
          <a:xfrm>
            <a:off x="251520" y="3140968"/>
            <a:ext cx="5400600" cy="1080120"/>
          </a:xfrm>
          <a:prstGeom prst="rect">
            <a:avLst/>
          </a:prstGeom>
          <a:noFill/>
        </p:spPr>
      </p:pic>
      <p:grpSp>
        <p:nvGrpSpPr>
          <p:cNvPr id="15" name="Gruppieren 14"/>
          <p:cNvGrpSpPr/>
          <p:nvPr/>
        </p:nvGrpSpPr>
        <p:grpSpPr>
          <a:xfrm>
            <a:off x="4860032" y="1916832"/>
            <a:ext cx="2736304" cy="1656184"/>
            <a:chOff x="0" y="0"/>
            <a:chExt cx="4788024" cy="3140968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 l="9741" t="9051" r="63091" b="61550"/>
            <a:stretch>
              <a:fillRect/>
            </a:stretch>
          </p:blipFill>
          <p:spPr bwMode="auto">
            <a:xfrm>
              <a:off x="0" y="0"/>
              <a:ext cx="3312368" cy="201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Ellipse 16"/>
            <p:cNvSpPr/>
            <p:nvPr/>
          </p:nvSpPr>
          <p:spPr>
            <a:xfrm>
              <a:off x="1619672" y="1052736"/>
              <a:ext cx="3168352" cy="20882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9" name="Picture 4" descr="ILLIG System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8145" y="3140968"/>
            <a:ext cx="1728191" cy="1027977"/>
          </a:xfrm>
          <a:prstGeom prst="rect">
            <a:avLst/>
          </a:prstGeom>
          <a:noFill/>
        </p:spPr>
      </p:pic>
      <p:pic>
        <p:nvPicPr>
          <p:cNvPr id="20" name="Picture 2" descr="Logo Heinrich Schmi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4509120"/>
            <a:ext cx="3990975" cy="847725"/>
          </a:xfrm>
          <a:prstGeom prst="rect">
            <a:avLst/>
          </a:prstGeom>
          <a:noFill/>
        </p:spPr>
      </p:pic>
      <p:pic>
        <p:nvPicPr>
          <p:cNvPr id="21" name="Picture 2" descr="AIM Akademie - zur Startseit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76256" y="1916832"/>
            <a:ext cx="2016224" cy="1008113"/>
          </a:xfrm>
          <a:prstGeom prst="rect">
            <a:avLst/>
          </a:prstGeom>
          <a:noFill/>
        </p:spPr>
      </p:pic>
      <p:pic>
        <p:nvPicPr>
          <p:cNvPr id="22" name="Picture 6" descr="Kaufland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12360" y="3140968"/>
            <a:ext cx="1089246" cy="1089247"/>
          </a:xfrm>
          <a:prstGeom prst="rect">
            <a:avLst/>
          </a:prstGeom>
          <a:noFill/>
        </p:spPr>
      </p:pic>
      <p:pic>
        <p:nvPicPr>
          <p:cNvPr id="23" name="Picture 2" descr="http://www.lernende-region-hf.de/fileadmin/default/images/layout/logo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427984" y="4466691"/>
            <a:ext cx="1872208" cy="1103153"/>
          </a:xfrm>
          <a:prstGeom prst="rect">
            <a:avLst/>
          </a:prstGeom>
          <a:noFill/>
        </p:spPr>
      </p:pic>
      <p:grpSp>
        <p:nvGrpSpPr>
          <p:cNvPr id="24" name="Gruppieren 23"/>
          <p:cNvGrpSpPr/>
          <p:nvPr/>
        </p:nvGrpSpPr>
        <p:grpSpPr>
          <a:xfrm>
            <a:off x="6660232" y="4509120"/>
            <a:ext cx="2232248" cy="936104"/>
            <a:chOff x="0" y="0"/>
            <a:chExt cx="2483768" cy="1124744"/>
          </a:xfrm>
        </p:grpSpPr>
        <p:sp>
          <p:nvSpPr>
            <p:cNvPr id="25" name="Rechteck 24"/>
            <p:cNvSpPr/>
            <p:nvPr/>
          </p:nvSpPr>
          <p:spPr>
            <a:xfrm>
              <a:off x="0" y="0"/>
              <a:ext cx="2483768" cy="112474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6" name="Picture 2" descr="IDS - It's so easy!"/>
            <p:cNvPicPr>
              <a:picLocks noChangeAspect="1" noChangeArrowheads="1"/>
            </p:cNvPicPr>
            <p:nvPr/>
          </p:nvPicPr>
          <p:blipFill>
            <a:blip r:embed="rId16" cstate="print"/>
            <a:srcRect r="38462"/>
            <a:stretch>
              <a:fillRect/>
            </a:stretch>
          </p:blipFill>
          <p:spPr bwMode="auto">
            <a:xfrm>
              <a:off x="179512" y="260648"/>
              <a:ext cx="2304256" cy="706494"/>
            </a:xfrm>
            <a:prstGeom prst="rect">
              <a:avLst/>
            </a:prstGeom>
            <a:noFill/>
          </p:spPr>
        </p:pic>
      </p:grpSp>
      <p:pic>
        <p:nvPicPr>
          <p:cNvPr id="27" name="Picture 4" descr="Lidl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51520" y="5661248"/>
            <a:ext cx="1080120" cy="1080121"/>
          </a:xfrm>
          <a:prstGeom prst="rect">
            <a:avLst/>
          </a:prstGeom>
          <a:noFill/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18" cstate="print"/>
          <a:srcRect t="15350" r="80219" b="73100"/>
          <a:stretch>
            <a:fillRect/>
          </a:stretch>
        </p:blipFill>
        <p:spPr bwMode="auto">
          <a:xfrm>
            <a:off x="1619672" y="5661248"/>
            <a:ext cx="3205384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 descr="http://www.whs-hn.de/images/stories/header_whs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004048" y="5661248"/>
            <a:ext cx="3906223" cy="1008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4"/>
          <p:cNvGrpSpPr/>
          <p:nvPr/>
        </p:nvGrpSpPr>
        <p:grpSpPr>
          <a:xfrm>
            <a:off x="0" y="0"/>
            <a:ext cx="8028384" cy="1556792"/>
            <a:chOff x="0" y="-891480"/>
            <a:chExt cx="8748464" cy="1944216"/>
          </a:xfrm>
        </p:grpSpPr>
        <p:sp>
          <p:nvSpPr>
            <p:cNvPr id="4" name="Rechteck 3"/>
            <p:cNvSpPr/>
            <p:nvPr/>
          </p:nvSpPr>
          <p:spPr>
            <a:xfrm>
              <a:off x="0" y="-891480"/>
              <a:ext cx="8748464" cy="19442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2292" name="Picture 4" descr="http://www.thyssenkrupp.com/lib/images/basis/Logo_TK_2x_tablet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5575" y="-808038"/>
              <a:ext cx="8001000" cy="1695451"/>
            </a:xfrm>
            <a:prstGeom prst="rect">
              <a:avLst/>
            </a:prstGeom>
            <a:noFill/>
          </p:spPr>
        </p:pic>
      </p:grpSp>
      <p:pic>
        <p:nvPicPr>
          <p:cNvPr id="6" name="Grafik 5" descr="DSC_02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988840"/>
            <a:ext cx="6516216" cy="4344144"/>
          </a:xfrm>
          <a:prstGeom prst="rect">
            <a:avLst/>
          </a:prstGeom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4"/>
          <p:cNvGrpSpPr/>
          <p:nvPr/>
        </p:nvGrpSpPr>
        <p:grpSpPr>
          <a:xfrm>
            <a:off x="0" y="0"/>
            <a:ext cx="8028384" cy="1556792"/>
            <a:chOff x="0" y="-891480"/>
            <a:chExt cx="8748464" cy="1944216"/>
          </a:xfrm>
        </p:grpSpPr>
        <p:sp>
          <p:nvSpPr>
            <p:cNvPr id="3" name="Rechteck 2"/>
            <p:cNvSpPr/>
            <p:nvPr/>
          </p:nvSpPr>
          <p:spPr>
            <a:xfrm>
              <a:off x="0" y="-891480"/>
              <a:ext cx="8748464" cy="19442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" name="Picture 4" descr="http://www.thyssenkrupp.com/lib/images/basis/Logo_TK_2x_tablet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5575" y="-808038"/>
              <a:ext cx="8001000" cy="1695451"/>
            </a:xfrm>
            <a:prstGeom prst="rect">
              <a:avLst/>
            </a:prstGeom>
            <a:noFill/>
          </p:spPr>
        </p:pic>
      </p:grpSp>
      <p:pic>
        <p:nvPicPr>
          <p:cNvPr id="5" name="Grafik 4" descr="DSC_02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1916832"/>
            <a:ext cx="6306176" cy="42041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4"/>
          <p:cNvGrpSpPr/>
          <p:nvPr/>
        </p:nvGrpSpPr>
        <p:grpSpPr>
          <a:xfrm>
            <a:off x="0" y="0"/>
            <a:ext cx="8028384" cy="1556792"/>
            <a:chOff x="0" y="-891480"/>
            <a:chExt cx="8748464" cy="1944216"/>
          </a:xfrm>
        </p:grpSpPr>
        <p:sp>
          <p:nvSpPr>
            <p:cNvPr id="3" name="Rechteck 2"/>
            <p:cNvSpPr/>
            <p:nvPr/>
          </p:nvSpPr>
          <p:spPr>
            <a:xfrm>
              <a:off x="0" y="-891480"/>
              <a:ext cx="8748464" cy="19442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" name="Picture 4" descr="http://www.thyssenkrupp.com/lib/images/basis/Logo_TK_2x_tablet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5575" y="-808038"/>
              <a:ext cx="8001000" cy="1695451"/>
            </a:xfrm>
            <a:prstGeom prst="rect">
              <a:avLst/>
            </a:prstGeom>
            <a:noFill/>
          </p:spPr>
        </p:pic>
      </p:grpSp>
      <p:pic>
        <p:nvPicPr>
          <p:cNvPr id="5" name="Grafik 4" descr="DSC_02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844824"/>
            <a:ext cx="6888224" cy="45921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4"/>
          <p:cNvGrpSpPr/>
          <p:nvPr/>
        </p:nvGrpSpPr>
        <p:grpSpPr>
          <a:xfrm>
            <a:off x="0" y="0"/>
            <a:ext cx="8028384" cy="1556792"/>
            <a:chOff x="0" y="-891480"/>
            <a:chExt cx="8748464" cy="1944216"/>
          </a:xfrm>
        </p:grpSpPr>
        <p:sp>
          <p:nvSpPr>
            <p:cNvPr id="3" name="Rechteck 2"/>
            <p:cNvSpPr/>
            <p:nvPr/>
          </p:nvSpPr>
          <p:spPr>
            <a:xfrm>
              <a:off x="0" y="-891480"/>
              <a:ext cx="8748464" cy="19442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" name="Picture 4" descr="http://www.thyssenkrupp.com/lib/images/basis/Logo_TK_2x_tablet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5575" y="-808038"/>
              <a:ext cx="8001000" cy="1695451"/>
            </a:xfrm>
            <a:prstGeom prst="rect">
              <a:avLst/>
            </a:prstGeom>
            <a:noFill/>
          </p:spPr>
        </p:pic>
      </p:grpSp>
      <p:pic>
        <p:nvPicPr>
          <p:cNvPr id="5" name="Grafik 4" descr="DSC_02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1772816"/>
            <a:ext cx="6534168" cy="4356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Audi"/>
          <p:cNvPicPr>
            <a:picLocks noChangeAspect="1" noChangeArrowheads="1"/>
          </p:cNvPicPr>
          <p:nvPr/>
        </p:nvPicPr>
        <p:blipFill>
          <a:blip r:embed="rId2" cstate="print"/>
          <a:srcRect t="11676" b="14130"/>
          <a:stretch>
            <a:fillRect/>
          </a:stretch>
        </p:blipFill>
        <p:spPr bwMode="auto">
          <a:xfrm>
            <a:off x="0" y="0"/>
            <a:ext cx="2411760" cy="1789370"/>
          </a:xfrm>
          <a:prstGeom prst="rect">
            <a:avLst/>
          </a:prstGeom>
          <a:noFill/>
        </p:spPr>
      </p:pic>
      <p:pic>
        <p:nvPicPr>
          <p:cNvPr id="4" name="Grafik 3" descr="IMG_92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03750" y="1916832"/>
            <a:ext cx="6840250" cy="4560167"/>
          </a:xfrm>
          <a:prstGeom prst="rect">
            <a:avLst/>
          </a:prstGeom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udi"/>
          <p:cNvPicPr>
            <a:picLocks noChangeAspect="1" noChangeArrowheads="1"/>
          </p:cNvPicPr>
          <p:nvPr/>
        </p:nvPicPr>
        <p:blipFill>
          <a:blip r:embed="rId2" cstate="print"/>
          <a:srcRect t="11676" b="14130"/>
          <a:stretch>
            <a:fillRect/>
          </a:stretch>
        </p:blipFill>
        <p:spPr bwMode="auto">
          <a:xfrm>
            <a:off x="0" y="0"/>
            <a:ext cx="2411760" cy="1789370"/>
          </a:xfrm>
          <a:prstGeom prst="rect">
            <a:avLst/>
          </a:prstGeom>
          <a:noFill/>
        </p:spPr>
      </p:pic>
      <p:pic>
        <p:nvPicPr>
          <p:cNvPr id="3" name="Grafik 2" descr="IMG_92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1988840"/>
            <a:ext cx="6300192" cy="4200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udi"/>
          <p:cNvPicPr>
            <a:picLocks noChangeAspect="1" noChangeArrowheads="1"/>
          </p:cNvPicPr>
          <p:nvPr/>
        </p:nvPicPr>
        <p:blipFill>
          <a:blip r:embed="rId2" cstate="print"/>
          <a:srcRect t="11676" b="14130"/>
          <a:stretch>
            <a:fillRect/>
          </a:stretch>
        </p:blipFill>
        <p:spPr bwMode="auto">
          <a:xfrm>
            <a:off x="0" y="0"/>
            <a:ext cx="2411760" cy="1789370"/>
          </a:xfrm>
          <a:prstGeom prst="rect">
            <a:avLst/>
          </a:prstGeom>
          <a:noFill/>
        </p:spPr>
      </p:pic>
      <p:pic>
        <p:nvPicPr>
          <p:cNvPr id="3" name="Grafik 2" descr="IMG_92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1940834"/>
            <a:ext cx="6804248" cy="4536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udi"/>
          <p:cNvPicPr>
            <a:picLocks noChangeAspect="1" noChangeArrowheads="1"/>
          </p:cNvPicPr>
          <p:nvPr/>
        </p:nvPicPr>
        <p:blipFill>
          <a:blip r:embed="rId2" cstate="print"/>
          <a:srcRect t="11676" b="14130"/>
          <a:stretch>
            <a:fillRect/>
          </a:stretch>
        </p:blipFill>
        <p:spPr bwMode="auto">
          <a:xfrm>
            <a:off x="0" y="0"/>
            <a:ext cx="2411760" cy="1789370"/>
          </a:xfrm>
          <a:prstGeom prst="rect">
            <a:avLst/>
          </a:prstGeom>
          <a:noFill/>
        </p:spPr>
      </p:pic>
      <p:pic>
        <p:nvPicPr>
          <p:cNvPr id="3" name="Grafik 2" descr="IMG_92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2348880"/>
            <a:ext cx="5652120" cy="3768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69984" t="13250" r="18204" b="79400"/>
          <a:stretch>
            <a:fillRect/>
          </a:stretch>
        </p:blipFill>
        <p:spPr bwMode="auto">
          <a:xfrm>
            <a:off x="1" y="0"/>
            <a:ext cx="4788024" cy="1675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Grafik 3" descr="DSC_02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797157"/>
            <a:ext cx="7308304" cy="4872203"/>
          </a:xfrm>
          <a:prstGeom prst="rect">
            <a:avLst/>
          </a:prstGeom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69984" t="13250" r="18204" b="79400"/>
          <a:stretch>
            <a:fillRect/>
          </a:stretch>
        </p:blipFill>
        <p:spPr bwMode="auto">
          <a:xfrm>
            <a:off x="1" y="0"/>
            <a:ext cx="4788024" cy="1675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Grafik 2" descr="DSC_02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700808"/>
            <a:ext cx="7488832" cy="4992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Logo: Südwestdeutsche Salzwerke A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3403235" cy="2060848"/>
          </a:xfrm>
          <a:prstGeom prst="rect">
            <a:avLst/>
          </a:prstGeom>
          <a:noFill/>
        </p:spPr>
      </p:pic>
      <p:pic>
        <p:nvPicPr>
          <p:cNvPr id="5" name="Grafik 4" descr="IMG_91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0120" y="2129813"/>
            <a:ext cx="7092280" cy="4728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69984" t="13250" r="18204" b="79400"/>
          <a:stretch>
            <a:fillRect/>
          </a:stretch>
        </p:blipFill>
        <p:spPr bwMode="auto">
          <a:xfrm>
            <a:off x="1" y="0"/>
            <a:ext cx="4788024" cy="1675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Grafik 2" descr="DSC_02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2168" y="1988840"/>
            <a:ext cx="7182240" cy="4788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69984" t="13250" r="18204" b="79400"/>
          <a:stretch>
            <a:fillRect/>
          </a:stretch>
        </p:blipFill>
        <p:spPr bwMode="auto">
          <a:xfrm>
            <a:off x="1" y="0"/>
            <a:ext cx="4788024" cy="1675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Grafik 2" descr="DSC_02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2165851"/>
            <a:ext cx="7038224" cy="46921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www.polizei-bw.de/_layouts/Images/PO.HeadLogo/ImagePart_lef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80112" cy="1135490"/>
          </a:xfrm>
          <a:prstGeom prst="rect">
            <a:avLst/>
          </a:prstGeom>
          <a:noFill/>
        </p:spPr>
      </p:pic>
      <p:pic>
        <p:nvPicPr>
          <p:cNvPr id="3" name="Picture 3" descr="F:\DCIM\100MSDCF\DSC004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691991" y="2132544"/>
            <a:ext cx="5616000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s://www.polizei-bw.de/_layouts/Images/PO.HeadLogo/ImagePart_lef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80112" cy="1135490"/>
          </a:xfrm>
          <a:prstGeom prst="rect">
            <a:avLst/>
          </a:prstGeom>
          <a:noFill/>
        </p:spPr>
      </p:pic>
      <p:pic>
        <p:nvPicPr>
          <p:cNvPr id="17409" name="Picture 1" descr="F:\DCIM\100MSDCF\DSC004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672849"/>
            <a:ext cx="7776864" cy="518515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www.polizei-bw.de/_layouts/Images/PO.HeadLogo/ImagePart_lef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80112" cy="1135490"/>
          </a:xfrm>
          <a:prstGeom prst="rect">
            <a:avLst/>
          </a:prstGeom>
          <a:noFill/>
        </p:spPr>
      </p:pic>
      <p:pic>
        <p:nvPicPr>
          <p:cNvPr id="3" name="Picture 2" descr="F:\DCIM\100MSDCF\DSC004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52128"/>
            <a:ext cx="8166929" cy="5445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0" y="0"/>
            <a:ext cx="4788024" cy="3140968"/>
            <a:chOff x="0" y="0"/>
            <a:chExt cx="4788024" cy="3140968"/>
          </a:xfrm>
        </p:grpSpPr>
        <p:pic>
          <p:nvPicPr>
            <p:cNvPr id="4608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9741" t="9051" r="63091" b="61550"/>
            <a:stretch>
              <a:fillRect/>
            </a:stretch>
          </p:blipFill>
          <p:spPr bwMode="auto">
            <a:xfrm>
              <a:off x="0" y="0"/>
              <a:ext cx="3312368" cy="201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Ellipse 3"/>
            <p:cNvSpPr/>
            <p:nvPr/>
          </p:nvSpPr>
          <p:spPr>
            <a:xfrm>
              <a:off x="1619672" y="1052736"/>
              <a:ext cx="3168352" cy="20882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" name="Grafik 5" descr="DSC_02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1892828"/>
            <a:ext cx="6876256" cy="4584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0" y="0"/>
            <a:ext cx="4788024" cy="3140968"/>
            <a:chOff x="0" y="0"/>
            <a:chExt cx="4788024" cy="3140968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9741" t="9051" r="63091" b="61550"/>
            <a:stretch>
              <a:fillRect/>
            </a:stretch>
          </p:blipFill>
          <p:spPr bwMode="auto">
            <a:xfrm>
              <a:off x="0" y="0"/>
              <a:ext cx="3312368" cy="201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Ellipse 4"/>
            <p:cNvSpPr/>
            <p:nvPr/>
          </p:nvSpPr>
          <p:spPr>
            <a:xfrm>
              <a:off x="1619672" y="1052736"/>
              <a:ext cx="3168352" cy="20882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" name="Grafik 1" descr="DSC_02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1772816"/>
            <a:ext cx="6480720" cy="432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0" y="0"/>
            <a:ext cx="4788024" cy="3140968"/>
            <a:chOff x="0" y="0"/>
            <a:chExt cx="4788024" cy="3140968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9741" t="9051" r="63091" b="61550"/>
            <a:stretch>
              <a:fillRect/>
            </a:stretch>
          </p:blipFill>
          <p:spPr bwMode="auto">
            <a:xfrm>
              <a:off x="0" y="0"/>
              <a:ext cx="3312368" cy="201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Ellipse 4"/>
            <p:cNvSpPr/>
            <p:nvPr/>
          </p:nvSpPr>
          <p:spPr>
            <a:xfrm>
              <a:off x="1619672" y="1052736"/>
              <a:ext cx="3168352" cy="20882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" name="Grafik 1" descr="DSC_02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1880" y="1484784"/>
            <a:ext cx="7002120" cy="4668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0" y="0"/>
            <a:ext cx="4788024" cy="3140968"/>
            <a:chOff x="0" y="0"/>
            <a:chExt cx="4788024" cy="3140968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9741" t="9051" r="63091" b="61550"/>
            <a:stretch>
              <a:fillRect/>
            </a:stretch>
          </p:blipFill>
          <p:spPr bwMode="auto">
            <a:xfrm>
              <a:off x="0" y="0"/>
              <a:ext cx="3312368" cy="201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Ellipse 4"/>
            <p:cNvSpPr/>
            <p:nvPr/>
          </p:nvSpPr>
          <p:spPr>
            <a:xfrm>
              <a:off x="1619672" y="1052736"/>
              <a:ext cx="3168352" cy="20882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" name="Grafik 1" descr="DSC_02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1916832"/>
            <a:ext cx="6648264" cy="4432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ILLIG Syste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47" y="116632"/>
            <a:ext cx="2738269" cy="1628800"/>
          </a:xfrm>
          <a:prstGeom prst="rect">
            <a:avLst/>
          </a:prstGeom>
          <a:noFill/>
        </p:spPr>
      </p:pic>
      <p:pic>
        <p:nvPicPr>
          <p:cNvPr id="4" name="Grafik 3" descr="DSC_02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2132856"/>
            <a:ext cx="6516216" cy="4344144"/>
          </a:xfrm>
          <a:prstGeom prst="rect">
            <a:avLst/>
          </a:prstGeom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: Südwestdeutsche Salzwerke A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3403235" cy="2060848"/>
          </a:xfrm>
          <a:prstGeom prst="rect">
            <a:avLst/>
          </a:prstGeom>
          <a:noFill/>
        </p:spPr>
      </p:pic>
      <p:pic>
        <p:nvPicPr>
          <p:cNvPr id="3" name="Grafik 2" descr="IMG_92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988839"/>
            <a:ext cx="7272808" cy="4848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02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844824"/>
            <a:ext cx="6804756" cy="4536504"/>
          </a:xfrm>
          <a:prstGeom prst="rect">
            <a:avLst/>
          </a:prstGeom>
        </p:spPr>
      </p:pic>
      <p:pic>
        <p:nvPicPr>
          <p:cNvPr id="3" name="Picture 4" descr="ILLIG Syste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47" y="116632"/>
            <a:ext cx="2738269" cy="16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02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988840"/>
            <a:ext cx="6543144" cy="4362096"/>
          </a:xfrm>
          <a:prstGeom prst="rect">
            <a:avLst/>
          </a:prstGeom>
        </p:spPr>
      </p:pic>
      <p:pic>
        <p:nvPicPr>
          <p:cNvPr id="3" name="Picture 4" descr="ILLIG Syste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47" y="116632"/>
            <a:ext cx="2738269" cy="16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02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988840"/>
            <a:ext cx="7020780" cy="4680520"/>
          </a:xfrm>
          <a:prstGeom prst="rect">
            <a:avLst/>
          </a:prstGeom>
        </p:spPr>
      </p:pic>
      <p:pic>
        <p:nvPicPr>
          <p:cNvPr id="3" name="Picture 4" descr="ILLIG Syste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47" y="116632"/>
            <a:ext cx="2738269" cy="16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Logo Heinrich Schm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5" y="188640"/>
            <a:ext cx="3990975" cy="847725"/>
          </a:xfrm>
          <a:prstGeom prst="rect">
            <a:avLst/>
          </a:prstGeom>
          <a:noFill/>
        </p:spPr>
      </p:pic>
      <p:pic>
        <p:nvPicPr>
          <p:cNvPr id="3" name="Grafik 2" descr="IMG_91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1772816"/>
            <a:ext cx="7199784" cy="4799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91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988840"/>
            <a:ext cx="6738224" cy="4492150"/>
          </a:xfrm>
          <a:prstGeom prst="rect">
            <a:avLst/>
          </a:prstGeom>
        </p:spPr>
      </p:pic>
      <p:pic>
        <p:nvPicPr>
          <p:cNvPr id="3" name="Picture 2" descr="Logo Heinrich Schm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5" y="188640"/>
            <a:ext cx="3990975" cy="847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91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556792"/>
            <a:ext cx="6744208" cy="4496139"/>
          </a:xfrm>
          <a:prstGeom prst="rect">
            <a:avLst/>
          </a:prstGeom>
        </p:spPr>
      </p:pic>
      <p:pic>
        <p:nvPicPr>
          <p:cNvPr id="3" name="Picture 2" descr="Logo Heinrich Schm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5" y="188640"/>
            <a:ext cx="3990975" cy="847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91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916832"/>
            <a:ext cx="6966216" cy="4644144"/>
          </a:xfrm>
          <a:prstGeom prst="rect">
            <a:avLst/>
          </a:prstGeom>
        </p:spPr>
      </p:pic>
      <p:pic>
        <p:nvPicPr>
          <p:cNvPr id="3" name="Picture 2" descr="Logo Heinrich Schm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5" y="188640"/>
            <a:ext cx="3990975" cy="847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AIM Akademie - zur Startse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268" y="72008"/>
            <a:ext cx="3689644" cy="1844824"/>
          </a:xfrm>
          <a:prstGeom prst="rect">
            <a:avLst/>
          </a:prstGeom>
          <a:noFill/>
        </p:spPr>
      </p:pic>
      <p:pic>
        <p:nvPicPr>
          <p:cNvPr id="48131" name="Picture 3" descr="F:\DCIM\100MSDCF\DSC00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277307" y="1173026"/>
            <a:ext cx="7039719" cy="46936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IM Akademie - zur Startse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268" y="72008"/>
            <a:ext cx="3689644" cy="1844824"/>
          </a:xfrm>
          <a:prstGeom prst="rect">
            <a:avLst/>
          </a:prstGeom>
          <a:noFill/>
        </p:spPr>
      </p:pic>
      <p:pic>
        <p:nvPicPr>
          <p:cNvPr id="3" name="Picture 4" descr="F:\DCIM\100MSDCF\DSC004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060848"/>
            <a:ext cx="6264001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Kauf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060846" cy="2060848"/>
          </a:xfrm>
          <a:prstGeom prst="rect">
            <a:avLst/>
          </a:prstGeom>
          <a:noFill/>
        </p:spPr>
      </p:pic>
      <p:pic>
        <p:nvPicPr>
          <p:cNvPr id="15364" name="Picture 4" descr="F:\DCIM\100MSDCF\DSC004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132856"/>
            <a:ext cx="7508552" cy="500625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: Südwestdeutsche Salzwerke A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3403235" cy="2060848"/>
          </a:xfrm>
          <a:prstGeom prst="rect">
            <a:avLst/>
          </a:prstGeom>
          <a:noFill/>
        </p:spPr>
      </p:pic>
      <p:pic>
        <p:nvPicPr>
          <p:cNvPr id="3" name="Grafik 2" descr="IMG_92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060848"/>
            <a:ext cx="7195729" cy="4797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Kauf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060846" cy="2060848"/>
          </a:xfrm>
          <a:prstGeom prst="rect">
            <a:avLst/>
          </a:prstGeom>
          <a:noFill/>
        </p:spPr>
      </p:pic>
      <p:pic>
        <p:nvPicPr>
          <p:cNvPr id="3" name="Picture 3" descr="F:\DCIM\100MSDCF\DSC004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9071" y="2060848"/>
            <a:ext cx="7194929" cy="4797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Kauf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060846" cy="2060848"/>
          </a:xfrm>
          <a:prstGeom prst="rect">
            <a:avLst/>
          </a:prstGeom>
          <a:noFill/>
        </p:spPr>
      </p:pic>
      <p:pic>
        <p:nvPicPr>
          <p:cNvPr id="3" name="Picture 2" descr="F:\DCIM\100MSDCF\DSC004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060848"/>
            <a:ext cx="6823717" cy="4549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DCIM\100MSDCF\DSC004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420096" y="1268536"/>
            <a:ext cx="6048672" cy="4032896"/>
          </a:xfrm>
          <a:prstGeom prst="rect">
            <a:avLst/>
          </a:prstGeom>
          <a:noFill/>
        </p:spPr>
      </p:pic>
      <p:pic>
        <p:nvPicPr>
          <p:cNvPr id="3" name="Picture 2" descr="http://www.lernende-region-hf.de/fileadmin/default/images/layout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0"/>
            <a:ext cx="2828925" cy="1666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DCIM\100MSDCF\DSC004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3" y="1988840"/>
            <a:ext cx="6840760" cy="4561013"/>
          </a:xfrm>
          <a:prstGeom prst="rect">
            <a:avLst/>
          </a:prstGeom>
          <a:noFill/>
        </p:spPr>
      </p:pic>
      <p:pic>
        <p:nvPicPr>
          <p:cNvPr id="3" name="Picture 2" descr="http://www.lernende-region-hf.de/fileadmin/default/images/layout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0"/>
            <a:ext cx="2828925" cy="1666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lernende-region-hf.de/fileadmin/default/images/layout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2828925" cy="1666875"/>
          </a:xfrm>
          <a:prstGeom prst="rect">
            <a:avLst/>
          </a:prstGeom>
          <a:noFill/>
        </p:spPr>
      </p:pic>
      <p:sp>
        <p:nvSpPr>
          <p:cNvPr id="3" name="Rechteck 2"/>
          <p:cNvSpPr/>
          <p:nvPr/>
        </p:nvSpPr>
        <p:spPr>
          <a:xfrm>
            <a:off x="3995936" y="0"/>
            <a:ext cx="454562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Meine Zukunft</a:t>
            </a:r>
            <a:endParaRPr lang="de-DE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4577" name="Picture 1" descr="F:\DCIM\100MSDCF\DSC004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0281" y="1700808"/>
            <a:ext cx="7363719" cy="49096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0" y="0"/>
            <a:ext cx="2483768" cy="1124744"/>
            <a:chOff x="0" y="0"/>
            <a:chExt cx="2483768" cy="1124744"/>
          </a:xfrm>
        </p:grpSpPr>
        <p:sp>
          <p:nvSpPr>
            <p:cNvPr id="3" name="Rechteck 2"/>
            <p:cNvSpPr/>
            <p:nvPr/>
          </p:nvSpPr>
          <p:spPr>
            <a:xfrm>
              <a:off x="0" y="0"/>
              <a:ext cx="2483768" cy="112474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3554" name="Picture 2" descr="IDS - It's so easy!"/>
            <p:cNvPicPr>
              <a:picLocks noChangeAspect="1" noChangeArrowheads="1"/>
            </p:cNvPicPr>
            <p:nvPr/>
          </p:nvPicPr>
          <p:blipFill>
            <a:blip r:embed="rId2" cstate="print"/>
            <a:srcRect r="38462"/>
            <a:stretch>
              <a:fillRect/>
            </a:stretch>
          </p:blipFill>
          <p:spPr bwMode="auto">
            <a:xfrm>
              <a:off x="179512" y="260648"/>
              <a:ext cx="2304256" cy="706494"/>
            </a:xfrm>
            <a:prstGeom prst="rect">
              <a:avLst/>
            </a:prstGeom>
            <a:noFill/>
          </p:spPr>
        </p:pic>
      </p:grpSp>
      <p:sp>
        <p:nvSpPr>
          <p:cNvPr id="4" name="Rechteck 3"/>
          <p:cNvSpPr/>
          <p:nvPr/>
        </p:nvSpPr>
        <p:spPr>
          <a:xfrm>
            <a:off x="3275856" y="0"/>
            <a:ext cx="561662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Check die Mappe!</a:t>
            </a:r>
          </a:p>
          <a:p>
            <a:pPr algn="ctr"/>
            <a:r>
              <a:rPr lang="de-DE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(Bewerbungsmappen mit Pfiff)</a:t>
            </a:r>
            <a:endParaRPr lang="de-DE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3557" name="Picture 5" descr="F:\DCIM\100MSDCF\DSC004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628800"/>
            <a:ext cx="6931719" cy="46216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0" y="0"/>
            <a:ext cx="2483768" cy="1124744"/>
            <a:chOff x="0" y="0"/>
            <a:chExt cx="2483768" cy="1124744"/>
          </a:xfrm>
        </p:grpSpPr>
        <p:sp>
          <p:nvSpPr>
            <p:cNvPr id="3" name="Rechteck 2"/>
            <p:cNvSpPr/>
            <p:nvPr/>
          </p:nvSpPr>
          <p:spPr>
            <a:xfrm>
              <a:off x="0" y="0"/>
              <a:ext cx="2483768" cy="112474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" name="Picture 2" descr="IDS - It's so easy!"/>
            <p:cNvPicPr>
              <a:picLocks noChangeAspect="1" noChangeArrowheads="1"/>
            </p:cNvPicPr>
            <p:nvPr/>
          </p:nvPicPr>
          <p:blipFill>
            <a:blip r:embed="rId2" cstate="print"/>
            <a:srcRect r="38462"/>
            <a:stretch>
              <a:fillRect/>
            </a:stretch>
          </p:blipFill>
          <p:spPr bwMode="auto">
            <a:xfrm>
              <a:off x="179512" y="260648"/>
              <a:ext cx="2304256" cy="706494"/>
            </a:xfrm>
            <a:prstGeom prst="rect">
              <a:avLst/>
            </a:prstGeom>
            <a:noFill/>
          </p:spPr>
        </p:pic>
      </p:grpSp>
      <p:pic>
        <p:nvPicPr>
          <p:cNvPr id="5" name="Picture 3" descr="F:\DCIM\100MSDCF\DSC004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784024" y="1472562"/>
            <a:ext cx="5976664" cy="39848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Lid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1656184" cy="1656186"/>
          </a:xfrm>
          <a:prstGeom prst="rect">
            <a:avLst/>
          </a:prstGeom>
          <a:noFill/>
        </p:spPr>
      </p:pic>
      <p:sp>
        <p:nvSpPr>
          <p:cNvPr id="4" name="Rechteck 3"/>
          <p:cNvSpPr/>
          <p:nvPr/>
        </p:nvSpPr>
        <p:spPr>
          <a:xfrm>
            <a:off x="3995936" y="0"/>
            <a:ext cx="454562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Tipps für erfolgreiche Einstellungstests</a:t>
            </a:r>
            <a:endParaRPr lang="de-DE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2535" name="Picture 7" descr="F:\DCIM\100MSDCF\DSC004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053749" y="2138940"/>
            <a:ext cx="6086525" cy="40581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id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1656184" cy="1656186"/>
          </a:xfrm>
          <a:prstGeom prst="rect">
            <a:avLst/>
          </a:prstGeom>
          <a:noFill/>
        </p:spPr>
      </p:pic>
      <p:pic>
        <p:nvPicPr>
          <p:cNvPr id="3" name="Picture 6" descr="F:\DCIM\100MSDCF\DSC004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988840"/>
            <a:ext cx="6931719" cy="46216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id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1656184" cy="1656186"/>
          </a:xfrm>
          <a:prstGeom prst="rect">
            <a:avLst/>
          </a:prstGeom>
          <a:noFill/>
        </p:spPr>
      </p:pic>
      <p:pic>
        <p:nvPicPr>
          <p:cNvPr id="3" name="Picture 5" descr="F:\DCIM\100MSDCF\DSC004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628800"/>
            <a:ext cx="8551719" cy="57017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: Südwestdeutsche Salzwerke A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3403235" cy="2060848"/>
          </a:xfrm>
          <a:prstGeom prst="rect">
            <a:avLst/>
          </a:prstGeom>
          <a:noFill/>
        </p:spPr>
      </p:pic>
      <p:pic>
        <p:nvPicPr>
          <p:cNvPr id="3" name="Grafik 2" descr="IMG_92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2204864"/>
            <a:ext cx="6979704" cy="4653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 descr="INTERSPORT - zur Startseite wechsel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9156" name="AutoShape 4" descr="INTERSPORT - zur Startseite wechsel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9158" name="AutoShape 6" descr="INTERSPORT - zur Startseite wechsel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2" cstate="print"/>
          <a:srcRect t="15350" r="80219" b="73100"/>
          <a:stretch>
            <a:fillRect/>
          </a:stretch>
        </p:blipFill>
        <p:spPr bwMode="auto">
          <a:xfrm>
            <a:off x="0" y="0"/>
            <a:ext cx="3205384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995936" y="0"/>
            <a:ext cx="454562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Gespräche </a:t>
            </a:r>
          </a:p>
          <a:p>
            <a:pPr algn="ctr"/>
            <a:r>
              <a:rPr lang="de-DE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in der Praxis trainieren</a:t>
            </a:r>
            <a:endParaRPr lang="de-DE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49160" name="Picture 8" descr="F:\DCIM\100MSDCF\DSC004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0809" y="1316996"/>
            <a:ext cx="7487655" cy="49923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 t="15350" r="80219" b="73100"/>
          <a:stretch>
            <a:fillRect/>
          </a:stretch>
        </p:blipFill>
        <p:spPr bwMode="auto">
          <a:xfrm>
            <a:off x="0" y="0"/>
            <a:ext cx="3205384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9" descr="F:\DCIM\100MSDCF\DSC004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484784"/>
            <a:ext cx="7183519" cy="4789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 t="15350" r="80219" b="73100"/>
          <a:stretch>
            <a:fillRect/>
          </a:stretch>
        </p:blipFill>
        <p:spPr bwMode="auto">
          <a:xfrm>
            <a:off x="0" y="0"/>
            <a:ext cx="3205384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0" descr="F:\DCIM\100MSDCF\DSC004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714910" y="1209018"/>
            <a:ext cx="7255719" cy="48376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928584" y="-99392"/>
            <a:ext cx="7411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de-DE" sz="5400" b="1" cap="none" spc="0" dirty="0" smtClean="0">
                <a:ln/>
                <a:solidFill>
                  <a:schemeClr val="accent3"/>
                </a:solidFill>
                <a:effectLst/>
              </a:rPr>
              <a:t>Die Workshop-Ausrichter</a:t>
            </a:r>
            <a:endParaRPr lang="de-DE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3" name="Picture 2" descr="Logo: Südwestdeutsche Salzwerke A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44108"/>
            <a:ext cx="1584176" cy="959306"/>
          </a:xfrm>
          <a:prstGeom prst="rect">
            <a:avLst/>
          </a:prstGeom>
          <a:noFill/>
        </p:spPr>
      </p:pic>
      <p:pic>
        <p:nvPicPr>
          <p:cNvPr id="4" name="Picture 2" descr="http://fleischerbw.de/uploads/assets/gfx/fMark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8423" y="856108"/>
            <a:ext cx="791449" cy="936104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3544" t="12200" r="77557" b="67850"/>
          <a:stretch>
            <a:fillRect/>
          </a:stretch>
        </p:blipFill>
        <p:spPr bwMode="auto">
          <a:xfrm>
            <a:off x="3832971" y="784100"/>
            <a:ext cx="1819149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LebensWerkstatt"/>
          <p:cNvPicPr>
            <a:picLocks noChangeAspect="1" noChangeArrowheads="1"/>
          </p:cNvPicPr>
          <p:nvPr/>
        </p:nvPicPr>
        <p:blipFill>
          <a:blip r:embed="rId5" cstate="print"/>
          <a:srcRect r="78476"/>
          <a:stretch>
            <a:fillRect/>
          </a:stretch>
        </p:blipFill>
        <p:spPr bwMode="auto">
          <a:xfrm>
            <a:off x="7812360" y="856108"/>
            <a:ext cx="1008112" cy="936104"/>
          </a:xfrm>
          <a:prstGeom prst="rect">
            <a:avLst/>
          </a:prstGeom>
          <a:noFill/>
        </p:spPr>
      </p:pic>
      <p:grpSp>
        <p:nvGrpSpPr>
          <p:cNvPr id="7" name="Gruppieren 9"/>
          <p:cNvGrpSpPr/>
          <p:nvPr/>
        </p:nvGrpSpPr>
        <p:grpSpPr>
          <a:xfrm>
            <a:off x="5940152" y="784100"/>
            <a:ext cx="1512168" cy="1008112"/>
            <a:chOff x="1835696" y="2996952"/>
            <a:chExt cx="2376264" cy="1556792"/>
          </a:xfrm>
        </p:grpSpPr>
        <p:sp>
          <p:nvSpPr>
            <p:cNvPr id="8" name="Rechteck 7"/>
            <p:cNvSpPr/>
            <p:nvPr/>
          </p:nvSpPr>
          <p:spPr>
            <a:xfrm>
              <a:off x="1835696" y="2996952"/>
              <a:ext cx="2376264" cy="15567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Picture 4" descr="http://www.thyssenkrupp.com/lib/images/basis/Logo_TK_2x_tablet.png"/>
            <p:cNvPicPr>
              <a:picLocks noChangeAspect="1" noChangeArrowheads="1"/>
            </p:cNvPicPr>
            <p:nvPr/>
          </p:nvPicPr>
          <p:blipFill>
            <a:blip r:embed="rId6" cstate="print"/>
            <a:srcRect r="72258"/>
            <a:stretch>
              <a:fillRect/>
            </a:stretch>
          </p:blipFill>
          <p:spPr bwMode="auto">
            <a:xfrm>
              <a:off x="1986624" y="3063767"/>
              <a:ext cx="2153328" cy="1357598"/>
            </a:xfrm>
            <a:prstGeom prst="rect">
              <a:avLst/>
            </a:prstGeom>
            <a:noFill/>
          </p:spPr>
        </p:pic>
      </p:grpSp>
      <p:pic>
        <p:nvPicPr>
          <p:cNvPr id="11" name="Picture 6" descr="Audi"/>
          <p:cNvPicPr>
            <a:picLocks noChangeAspect="1" noChangeArrowheads="1"/>
          </p:cNvPicPr>
          <p:nvPr/>
        </p:nvPicPr>
        <p:blipFill>
          <a:blip r:embed="rId7" cstate="print"/>
          <a:srcRect t="11676" b="14130"/>
          <a:stretch>
            <a:fillRect/>
          </a:stretch>
        </p:blipFill>
        <p:spPr bwMode="auto">
          <a:xfrm>
            <a:off x="323528" y="1916832"/>
            <a:ext cx="1358760" cy="1008112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/>
          <a:srcRect l="69984" t="13250" r="18204" b="79400"/>
          <a:stretch>
            <a:fillRect/>
          </a:stretch>
        </p:blipFill>
        <p:spPr bwMode="auto">
          <a:xfrm>
            <a:off x="1763688" y="1916832"/>
            <a:ext cx="2952328" cy="103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https://www.polizei-bw.de/_layouts/Images/PO.HeadLogo/ImagePart_left.jpg"/>
          <p:cNvPicPr>
            <a:picLocks noChangeAspect="1" noChangeArrowheads="1"/>
          </p:cNvPicPr>
          <p:nvPr/>
        </p:nvPicPr>
        <p:blipFill>
          <a:blip r:embed="rId9" cstate="print"/>
          <a:srcRect r="3218"/>
          <a:stretch>
            <a:fillRect/>
          </a:stretch>
        </p:blipFill>
        <p:spPr bwMode="auto">
          <a:xfrm>
            <a:off x="251520" y="3140968"/>
            <a:ext cx="5400600" cy="1080120"/>
          </a:xfrm>
          <a:prstGeom prst="rect">
            <a:avLst/>
          </a:prstGeom>
          <a:noFill/>
        </p:spPr>
      </p:pic>
      <p:grpSp>
        <p:nvGrpSpPr>
          <p:cNvPr id="10" name="Gruppieren 14"/>
          <p:cNvGrpSpPr/>
          <p:nvPr/>
        </p:nvGrpSpPr>
        <p:grpSpPr>
          <a:xfrm>
            <a:off x="4860032" y="1916832"/>
            <a:ext cx="2736304" cy="1656184"/>
            <a:chOff x="0" y="0"/>
            <a:chExt cx="4788024" cy="3140968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 l="9741" t="9051" r="63091" b="61550"/>
            <a:stretch>
              <a:fillRect/>
            </a:stretch>
          </p:blipFill>
          <p:spPr bwMode="auto">
            <a:xfrm>
              <a:off x="0" y="0"/>
              <a:ext cx="3312368" cy="201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Ellipse 16"/>
            <p:cNvSpPr/>
            <p:nvPr/>
          </p:nvSpPr>
          <p:spPr>
            <a:xfrm>
              <a:off x="1619672" y="1052736"/>
              <a:ext cx="3168352" cy="20882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9" name="Picture 4" descr="ILLIG System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8145" y="3140968"/>
            <a:ext cx="1728191" cy="1027977"/>
          </a:xfrm>
          <a:prstGeom prst="rect">
            <a:avLst/>
          </a:prstGeom>
          <a:noFill/>
        </p:spPr>
      </p:pic>
      <p:pic>
        <p:nvPicPr>
          <p:cNvPr id="20" name="Picture 2" descr="Logo Heinrich Schmi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4509120"/>
            <a:ext cx="3990975" cy="847725"/>
          </a:xfrm>
          <a:prstGeom prst="rect">
            <a:avLst/>
          </a:prstGeom>
          <a:noFill/>
        </p:spPr>
      </p:pic>
      <p:pic>
        <p:nvPicPr>
          <p:cNvPr id="21" name="Picture 2" descr="AIM Akademie - zur Startseit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76256" y="1916832"/>
            <a:ext cx="2016224" cy="1008113"/>
          </a:xfrm>
          <a:prstGeom prst="rect">
            <a:avLst/>
          </a:prstGeom>
          <a:noFill/>
        </p:spPr>
      </p:pic>
      <p:pic>
        <p:nvPicPr>
          <p:cNvPr id="22" name="Picture 6" descr="Kaufland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12360" y="3140968"/>
            <a:ext cx="1089246" cy="1089247"/>
          </a:xfrm>
          <a:prstGeom prst="rect">
            <a:avLst/>
          </a:prstGeom>
          <a:noFill/>
        </p:spPr>
      </p:pic>
      <p:pic>
        <p:nvPicPr>
          <p:cNvPr id="23" name="Picture 2" descr="http://www.lernende-region-hf.de/fileadmin/default/images/layout/logo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427984" y="4466691"/>
            <a:ext cx="1872208" cy="1103153"/>
          </a:xfrm>
          <a:prstGeom prst="rect">
            <a:avLst/>
          </a:prstGeom>
          <a:noFill/>
        </p:spPr>
      </p:pic>
      <p:grpSp>
        <p:nvGrpSpPr>
          <p:cNvPr id="14" name="Gruppieren 23"/>
          <p:cNvGrpSpPr/>
          <p:nvPr/>
        </p:nvGrpSpPr>
        <p:grpSpPr>
          <a:xfrm>
            <a:off x="6660232" y="4509120"/>
            <a:ext cx="2232248" cy="936104"/>
            <a:chOff x="0" y="0"/>
            <a:chExt cx="2483768" cy="1124744"/>
          </a:xfrm>
        </p:grpSpPr>
        <p:sp>
          <p:nvSpPr>
            <p:cNvPr id="25" name="Rechteck 24"/>
            <p:cNvSpPr/>
            <p:nvPr/>
          </p:nvSpPr>
          <p:spPr>
            <a:xfrm>
              <a:off x="0" y="0"/>
              <a:ext cx="2483768" cy="112474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6" name="Picture 2" descr="IDS - It's so easy!"/>
            <p:cNvPicPr>
              <a:picLocks noChangeAspect="1" noChangeArrowheads="1"/>
            </p:cNvPicPr>
            <p:nvPr/>
          </p:nvPicPr>
          <p:blipFill>
            <a:blip r:embed="rId16" cstate="print"/>
            <a:srcRect r="38462"/>
            <a:stretch>
              <a:fillRect/>
            </a:stretch>
          </p:blipFill>
          <p:spPr bwMode="auto">
            <a:xfrm>
              <a:off x="179512" y="260648"/>
              <a:ext cx="2304256" cy="706494"/>
            </a:xfrm>
            <a:prstGeom prst="rect">
              <a:avLst/>
            </a:prstGeom>
            <a:noFill/>
          </p:spPr>
        </p:pic>
      </p:grpSp>
      <p:pic>
        <p:nvPicPr>
          <p:cNvPr id="27" name="Picture 4" descr="Lidl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51520" y="5661248"/>
            <a:ext cx="1080120" cy="1080121"/>
          </a:xfrm>
          <a:prstGeom prst="rect">
            <a:avLst/>
          </a:prstGeom>
          <a:noFill/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18" cstate="print"/>
          <a:srcRect t="15350" r="80219" b="73100"/>
          <a:stretch>
            <a:fillRect/>
          </a:stretch>
        </p:blipFill>
        <p:spPr bwMode="auto">
          <a:xfrm>
            <a:off x="1619672" y="5661248"/>
            <a:ext cx="3205384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 descr="http://www.whs-hn.de/images/stories/header_whs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004048" y="5661248"/>
            <a:ext cx="3906223" cy="1008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: Südwestdeutsche Salzwerke A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3403235" cy="2060848"/>
          </a:xfrm>
          <a:prstGeom prst="rect">
            <a:avLst/>
          </a:prstGeom>
          <a:noFill/>
        </p:spPr>
      </p:pic>
      <p:pic>
        <p:nvPicPr>
          <p:cNvPr id="3" name="Grafik 2" descr="IMG_9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2060848"/>
            <a:ext cx="7195728" cy="4797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fleischerbw.de/uploads/assets/gfx/fMark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3992"/>
            <a:ext cx="1691680" cy="2000872"/>
          </a:xfrm>
          <a:prstGeom prst="rect">
            <a:avLst/>
          </a:prstGeom>
          <a:noFill/>
        </p:spPr>
      </p:pic>
      <p:pic>
        <p:nvPicPr>
          <p:cNvPr id="3" name="Grafik 2" descr="IMG_92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5" y="1124744"/>
            <a:ext cx="7236805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leischerbw.de/uploads/assets/gfx/fMark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3992"/>
            <a:ext cx="1691680" cy="2000872"/>
          </a:xfrm>
          <a:prstGeom prst="rect">
            <a:avLst/>
          </a:prstGeom>
          <a:noFill/>
        </p:spPr>
      </p:pic>
      <p:pic>
        <p:nvPicPr>
          <p:cNvPr id="3" name="Grafik 2" descr="IMG_92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71192" y="1556792"/>
            <a:ext cx="7272808" cy="4848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</Words>
  <Application>Microsoft Office PowerPoint</Application>
  <PresentationFormat>Bildschirmpräsentation (4:3)</PresentationFormat>
  <Paragraphs>13</Paragraphs>
  <Slides>63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63</vt:i4>
      </vt:variant>
    </vt:vector>
  </HeadingPairs>
  <TitlesOfParts>
    <vt:vector size="64" baseType="lpstr">
      <vt:lpstr>Larissa-Design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Folie 36</vt:lpstr>
      <vt:lpstr>Folie 37</vt:lpstr>
      <vt:lpstr>Folie 38</vt:lpstr>
      <vt:lpstr>Folie 39</vt:lpstr>
      <vt:lpstr>Folie 40</vt:lpstr>
      <vt:lpstr>Folie 41</vt:lpstr>
      <vt:lpstr>Folie 42</vt:lpstr>
      <vt:lpstr>Folie 43</vt:lpstr>
      <vt:lpstr>Folie 44</vt:lpstr>
      <vt:lpstr>Folie 45</vt:lpstr>
      <vt:lpstr>Folie 46</vt:lpstr>
      <vt:lpstr>Folie 47</vt:lpstr>
      <vt:lpstr>Folie 48</vt:lpstr>
      <vt:lpstr>Folie 49</vt:lpstr>
      <vt:lpstr>Folie 50</vt:lpstr>
      <vt:lpstr>Folie 51</vt:lpstr>
      <vt:lpstr>Folie 52</vt:lpstr>
      <vt:lpstr>Folie 53</vt:lpstr>
      <vt:lpstr>Folie 54</vt:lpstr>
      <vt:lpstr>Folie 55</vt:lpstr>
      <vt:lpstr>Folie 56</vt:lpstr>
      <vt:lpstr>Folie 57</vt:lpstr>
      <vt:lpstr>Folie 58</vt:lpstr>
      <vt:lpstr>Folie 59</vt:lpstr>
      <vt:lpstr>Folie 60</vt:lpstr>
      <vt:lpstr>Folie 61</vt:lpstr>
      <vt:lpstr>Folie 62</vt:lpstr>
      <vt:lpstr>Folie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ms</dc:creator>
  <cp:lastModifiedBy>ms</cp:lastModifiedBy>
  <cp:revision>3</cp:revision>
  <dcterms:created xsi:type="dcterms:W3CDTF">2017-10-13T21:05:17Z</dcterms:created>
  <dcterms:modified xsi:type="dcterms:W3CDTF">2017-10-14T10:53:20Z</dcterms:modified>
</cp:coreProperties>
</file>